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9" r:id="rId3"/>
    <p:sldId id="257" r:id="rId4"/>
    <p:sldId id="260" r:id="rId5"/>
    <p:sldId id="315" r:id="rId6"/>
    <p:sldId id="265" r:id="rId7"/>
    <p:sldId id="261" r:id="rId8"/>
    <p:sldId id="266" r:id="rId9"/>
    <p:sldId id="264" r:id="rId10"/>
    <p:sldId id="283" r:id="rId11"/>
    <p:sldId id="284" r:id="rId12"/>
    <p:sldId id="262" r:id="rId13"/>
    <p:sldId id="263" r:id="rId14"/>
    <p:sldId id="286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9" r:id="rId25"/>
    <p:sldId id="280" r:id="rId26"/>
    <p:sldId id="317" r:id="rId27"/>
    <p:sldId id="316" r:id="rId28"/>
    <p:sldId id="278" r:id="rId29"/>
    <p:sldId id="285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301" r:id="rId38"/>
    <p:sldId id="295" r:id="rId39"/>
    <p:sldId id="300" r:id="rId40"/>
    <p:sldId id="297" r:id="rId41"/>
    <p:sldId id="296" r:id="rId42"/>
    <p:sldId id="318" r:id="rId43"/>
    <p:sldId id="319" r:id="rId44"/>
    <p:sldId id="298" r:id="rId45"/>
    <p:sldId id="299" r:id="rId46"/>
    <p:sldId id="302" r:id="rId47"/>
    <p:sldId id="303" r:id="rId48"/>
    <p:sldId id="306" r:id="rId49"/>
    <p:sldId id="304" r:id="rId50"/>
    <p:sldId id="305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CA73-13D6-40E8-9975-544295D9EC6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D9A5-0F36-4D8B-93D1-CEAF01068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D9A5-0F36-4D8B-93D1-CEAF0106869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81A8-C970-48FA-9A59-657DACDA6BFB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A36F-1764-446D-B279-9E302E74A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Фильтры Агеон  в АРГО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000" dirty="0" smtClean="0"/>
              <a:t>ИП </a:t>
            </a:r>
            <a:r>
              <a:rPr lang="ru-RU" sz="2000" dirty="0" err="1" smtClean="0"/>
              <a:t>Столярова</a:t>
            </a:r>
            <a:r>
              <a:rPr lang="ru-RU" sz="2000" dirty="0" smtClean="0"/>
              <a:t> Т.И.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4000" cy="5000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G:\Буфер для переноса\znak логотип 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1814455"/>
            <a:ext cx="5286412" cy="504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Именно </a:t>
            </a:r>
            <a:r>
              <a:rPr lang="ru-RU" b="1" dirty="0" smtClean="0"/>
              <a:t>отсутствие  знаний </a:t>
            </a:r>
            <a:r>
              <a:rPr lang="ru-RU" dirty="0" smtClean="0"/>
              <a:t>порождает остальные смертные ошибки. </a:t>
            </a:r>
            <a:endParaRPr lang="ru-RU" dirty="0"/>
          </a:p>
        </p:txBody>
      </p:sp>
      <p:pic>
        <p:nvPicPr>
          <p:cNvPr id="16386" name="Picture 2" descr="D:\7 Партнёры успеха\4 АРГО\Арго\Арго в Петербурге\friske_24.02.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002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s9aep2kqclk1sf8732erod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4899" y="0"/>
            <a:ext cx="5944621" cy="7398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Невежество может выглядеть так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D:\7 Партнёры успеха\4 АРГО\Арго\Арго в Петербурге\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91400"/>
            <a:ext cx="5143536" cy="565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  вот  так</a:t>
            </a:r>
            <a:endParaRPr lang="ru-RU" dirty="0"/>
          </a:p>
        </p:txBody>
      </p:sp>
      <p:pic>
        <p:nvPicPr>
          <p:cNvPr id="5122" name="Picture 2" descr="D:\7 Партнёры успеха\4 АРГО\Арго\Арго в Петербурге\e835971a-fa08-4939-a2e6-f8a6f678cec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813" y="1600200"/>
            <a:ext cx="693237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и очень модно</a:t>
            </a:r>
            <a:endParaRPr lang="ru-RU" dirty="0"/>
          </a:p>
        </p:txBody>
      </p:sp>
      <p:pic>
        <p:nvPicPr>
          <p:cNvPr id="4" name="Содержимое 3" descr="2452_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801847"/>
            <a:ext cx="6715172" cy="6056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Это очень важный секрет!!!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Это очень важный секрет!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D:\7 Партнёры успеха\4 АРГО\Арго\Арго в Петербурге\77d34522cf23c3da396b8c3705b42422 коп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1000156"/>
            <a:ext cx="7620000" cy="597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«-О-О- </a:t>
            </a:r>
            <a:r>
              <a:rPr lang="ru-RU" dirty="0" smtClean="0"/>
              <a:t>О!!! </a:t>
            </a:r>
            <a:r>
              <a:rPr lang="ru-RU" dirty="0"/>
              <a:t>Если бы я знал </a:t>
            </a:r>
            <a:r>
              <a:rPr lang="ru-RU" dirty="0" smtClean="0"/>
              <a:t>это раньше!!!»</a:t>
            </a:r>
            <a:endParaRPr lang="ru-RU" dirty="0"/>
          </a:p>
        </p:txBody>
      </p:sp>
      <p:pic>
        <p:nvPicPr>
          <p:cNvPr id="11266" name="Picture 2" descr="D:\7 Партнёры успеха\4 АРГО\Арго\Арго в Петербурге\5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81064"/>
            <a:ext cx="8143900" cy="537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бы я знал!!......</a:t>
            </a:r>
            <a:endParaRPr lang="ru-RU" dirty="0"/>
          </a:p>
        </p:txBody>
      </p:sp>
      <p:pic>
        <p:nvPicPr>
          <p:cNvPr id="12290" name="Picture 2" descr="D:\7 Партнёры успеха\4 АРГО\Арго\Арго в Петербурге\f1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13" y="891381"/>
            <a:ext cx="9179413" cy="5966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 жалейте ни о чё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7" y="-1143032"/>
            <a:ext cx="12253808" cy="8214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>Сегодня я здесь, что бы вы избежали  огорчений и даже трагедий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pring-woodburn-cropped-eeef0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33286"/>
            <a:ext cx="9144000" cy="5424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 меня к вам есть новости</a:t>
            </a:r>
            <a:endParaRPr lang="ru-RU" dirty="0"/>
          </a:p>
        </p:txBody>
      </p:sp>
      <p:pic>
        <p:nvPicPr>
          <p:cNvPr id="1026" name="Picture 2" descr="D:\7 Партнёры успеха\4 АРГО\Арго\Арго в Петербурге\99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240" y="1600200"/>
            <a:ext cx="45335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072198" cy="2797172"/>
          </a:xfrm>
        </p:spPr>
        <p:txBody>
          <a:bodyPr>
            <a:normAutofit/>
          </a:bodyPr>
          <a:lstStyle/>
          <a:p>
            <a:r>
              <a:rPr lang="ru-RU" dirty="0"/>
              <a:t>Теперь вы будете вооруженные моим </a:t>
            </a:r>
            <a:r>
              <a:rPr lang="ru-RU" dirty="0" smtClean="0"/>
              <a:t>опытом</a:t>
            </a:r>
            <a:r>
              <a:rPr lang="ru-RU" dirty="0"/>
              <a:t>.</a:t>
            </a:r>
          </a:p>
        </p:txBody>
      </p:sp>
      <p:pic>
        <p:nvPicPr>
          <p:cNvPr id="13314" name="Picture 2" descr="D:\7 Партнёры успеха\4 АРГО\Арго\Арго в Петербурге\1169190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235" y="0"/>
            <a:ext cx="3009765" cy="4525963"/>
          </a:xfrm>
          <a:prstGeom prst="rect">
            <a:avLst/>
          </a:prstGeom>
          <a:noFill/>
        </p:spPr>
      </p:pic>
      <p:pic>
        <p:nvPicPr>
          <p:cNvPr id="13315" name="Picture 3" descr="D:\7 Партнёры успеха\4 АРГО\Арго\Арго в Петербурге\ArmedGu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6400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хорошая новость!!!</a:t>
            </a:r>
            <a:endParaRPr lang="ru-RU" dirty="0"/>
          </a:p>
        </p:txBody>
      </p:sp>
      <p:pic>
        <p:nvPicPr>
          <p:cNvPr id="4" name="Содержимое 3" descr="kid_1000_1000x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12"/>
            <a:ext cx="9659114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Ещё несколько  секретов, которые </a:t>
            </a:r>
            <a:r>
              <a:rPr lang="ru-RU" dirty="0" smtClean="0"/>
              <a:t>от вас </a:t>
            </a:r>
            <a:r>
              <a:rPr lang="ru-RU" b="1" dirty="0" smtClean="0"/>
              <a:t>очень </a:t>
            </a:r>
            <a:r>
              <a:rPr lang="ru-RU" b="1" dirty="0"/>
              <a:t>тщательно </a:t>
            </a:r>
            <a:r>
              <a:rPr lang="ru-RU" b="1" dirty="0" smtClean="0"/>
              <a:t>скрывают.</a:t>
            </a:r>
            <a:endParaRPr lang="ru-RU" b="1" dirty="0"/>
          </a:p>
        </p:txBody>
      </p:sp>
      <p:pic>
        <p:nvPicPr>
          <p:cNvPr id="4" name="Содержимое 3" descr="TopSecret1-e1357214204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7"/>
            <a:ext cx="8234527" cy="5429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амое  </a:t>
            </a:r>
            <a:r>
              <a:rPr lang="ru-RU" dirty="0"/>
              <a:t>важное в жизни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здоровье</a:t>
            </a:r>
            <a:r>
              <a:rPr lang="ru-RU" sz="6000" b="1" dirty="0">
                <a:solidFill>
                  <a:srgbClr val="FF0000"/>
                </a:solidFill>
              </a:rPr>
              <a:t>, любовь, успех</a:t>
            </a:r>
            <a:r>
              <a:rPr lang="ru-RU" sz="6000" b="1" dirty="0" smtClean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77971002_motivator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236" y="1428736"/>
            <a:ext cx="6149713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Невидимый ураган разрушения</a:t>
            </a:r>
            <a:endParaRPr lang="ru-RU" dirty="0"/>
          </a:p>
        </p:txBody>
      </p:sp>
      <p:pic>
        <p:nvPicPr>
          <p:cNvPr id="14338" name="Picture 2" descr="D:\7 Партнёры успеха\4 АРГО\Арго\Арго в Петербурге\bilgisaya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56710"/>
            <a:ext cx="7375711" cy="540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Невидимый ураган разрушения</a:t>
            </a:r>
            <a:endParaRPr lang="ru-RU" dirty="0"/>
          </a:p>
        </p:txBody>
      </p:sp>
      <p:pic>
        <p:nvPicPr>
          <p:cNvPr id="15362" name="Picture 2" descr="D:\7 Партнёры успеха\4 АРГО\Арго\Арго в Петербурге\ceptelefo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328" y="1428736"/>
            <a:ext cx="9580210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Электромагнитный ураган</a:t>
            </a:r>
            <a:br>
              <a:rPr lang="ru-RU" dirty="0" smtClean="0"/>
            </a:br>
            <a:r>
              <a:rPr lang="ru-RU" dirty="0" smtClean="0"/>
              <a:t>на всем человечеством</a:t>
            </a:r>
            <a:endParaRPr lang="ru-RU" dirty="0"/>
          </a:p>
        </p:txBody>
      </p:sp>
      <p:pic>
        <p:nvPicPr>
          <p:cNvPr id="4" name="Содержимое 3" descr="1336478730_1335460999_zemlya_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949" y="1428736"/>
            <a:ext cx="9189949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 погружены </a:t>
            </a:r>
            <a:br>
              <a:rPr lang="ru-RU" dirty="0" smtClean="0"/>
            </a:br>
            <a:r>
              <a:rPr lang="ru-RU" dirty="0" smtClean="0"/>
              <a:t>в электромагнитный ураган  в городах.</a:t>
            </a:r>
            <a:endParaRPr lang="ru-RU" dirty="0"/>
          </a:p>
        </p:txBody>
      </p:sp>
      <p:pic>
        <p:nvPicPr>
          <p:cNvPr id="5" name="Содержимое 4" descr="1380819600_nochnye-goroda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7497" y="1600200"/>
            <a:ext cx="7005682" cy="5257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Электромагнитный ураган</a:t>
            </a:r>
            <a:br>
              <a:rPr lang="ru-RU" dirty="0" smtClean="0"/>
            </a:br>
            <a:r>
              <a:rPr lang="ru-RU" dirty="0" smtClean="0"/>
              <a:t>в каждом доме.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4000" cy="5800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каждой голове.</a:t>
            </a:r>
            <a:endParaRPr lang="ru-RU" dirty="0"/>
          </a:p>
        </p:txBody>
      </p:sp>
      <p:pic>
        <p:nvPicPr>
          <p:cNvPr id="19458" name="Picture 2" descr="D:\7 Партнёры успеха\4 АРГО\Арго\Арго в Петербурге\reakciya-cheloveka-na-stress-vliyaet-na-prodolzhitelnost-ego-zhizni-uchenye_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20056"/>
            <a:ext cx="8563240" cy="51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4900" dirty="0" smtClean="0"/>
              <a:t>и </a:t>
            </a:r>
            <a:r>
              <a:rPr lang="ru-RU" sz="4900" dirty="0"/>
              <a:t>несколько секретов.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Вся сегодняшняя  информация проверена  за 15 лет моей научной </a:t>
            </a:r>
            <a:r>
              <a:rPr lang="ru-RU" sz="1600" dirty="0" smtClean="0"/>
              <a:t>работы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и согласована с Минздравом. </a:t>
            </a:r>
            <a:endParaRPr lang="ru-RU" dirty="0"/>
          </a:p>
        </p:txBody>
      </p:sp>
      <p:pic>
        <p:nvPicPr>
          <p:cNvPr id="4" name="Содержимое 3" descr="allfons.ru-3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87"/>
            <a:ext cx="9144000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artatt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3940659" cy="4525963"/>
          </a:xfrm>
        </p:spPr>
      </p:pic>
      <p:pic>
        <p:nvPicPr>
          <p:cNvPr id="20482" name="Picture 2" descr="D:\7 Партнёры успеха\4 АРГО\Арго\Арго в Петербурге\79892-iglorefleksoterapiya-pri-gemorragicheskom-insult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4572000" cy="3429000"/>
          </a:xfrm>
          <a:prstGeom prst="rect">
            <a:avLst/>
          </a:prstGeom>
          <a:noFill/>
        </p:spPr>
      </p:pic>
      <p:pic>
        <p:nvPicPr>
          <p:cNvPr id="20483" name="Picture 3" descr="D:\7 Партнёры успеха\4 АРГО\Арго\Арго в Петербурге\2260-s600x375-11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7" y="0"/>
            <a:ext cx="6172165" cy="3857603"/>
          </a:xfrm>
          <a:prstGeom prst="rect">
            <a:avLst/>
          </a:prstGeom>
          <a:noFill/>
        </p:spPr>
      </p:pic>
      <p:pic>
        <p:nvPicPr>
          <p:cNvPr id="20484" name="Picture 4" descr="D:\7 Партнёры успеха\4 АРГО\Арго\Арго в Петербурге\id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5" y="-1143032"/>
            <a:ext cx="6602059" cy="3714776"/>
          </a:xfrm>
          <a:prstGeom prst="rect">
            <a:avLst/>
          </a:prstGeom>
          <a:noFill/>
        </p:spPr>
      </p:pic>
      <p:pic>
        <p:nvPicPr>
          <p:cNvPr id="20485" name="Picture 5" descr="D:\7 Партнёры успеха\4 АРГО\Арго\Книга для Арго\Whitestone_BT-Tower_-_geograph.org.uk_-_89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476469"/>
            <a:ext cx="3286148" cy="4381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7 Партнёры успеха\4 АРГО\Арго\Книга для Арго\141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102" y="0"/>
            <a:ext cx="2459898" cy="3119436"/>
          </a:xfrm>
          <a:prstGeom prst="rect">
            <a:avLst/>
          </a:prstGeom>
          <a:noFill/>
        </p:spPr>
      </p:pic>
      <p:pic>
        <p:nvPicPr>
          <p:cNvPr id="21507" name="Picture 3" descr="D:\7 Партнёры успеха\4 АРГО\Арго\Книга для Арго\79983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8"/>
            <a:ext cx="3214678" cy="2571742"/>
          </a:xfrm>
          <a:prstGeom prst="rect">
            <a:avLst/>
          </a:prstGeom>
          <a:noFill/>
        </p:spPr>
      </p:pic>
      <p:pic>
        <p:nvPicPr>
          <p:cNvPr id="21508" name="Picture 4" descr="D:\7 Партнёры успеха\4 АРГО\Арго\Книга для Арго\1376470782_pics-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2143125"/>
          </a:xfrm>
          <a:prstGeom prst="rect">
            <a:avLst/>
          </a:prstGeom>
          <a:noFill/>
        </p:spPr>
      </p:pic>
      <p:pic>
        <p:nvPicPr>
          <p:cNvPr id="21509" name="Picture 5" descr="D:\7 Партнёры успеха\4 АРГО\Арго\Книга для Арго\Сесья с гаджетами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0"/>
            <a:ext cx="3750459" cy="2500306"/>
          </a:xfrm>
          <a:prstGeom prst="rect">
            <a:avLst/>
          </a:prstGeom>
          <a:noFill/>
        </p:spPr>
      </p:pic>
      <p:pic>
        <p:nvPicPr>
          <p:cNvPr id="21510" name="Picture 6" descr="D:\7 Партнёры успеха\4 АРГО\Арго\Книга для Арго\Whitestone_BT-Tower_-_geograph.org.uk_-_89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4357" y="3071810"/>
            <a:ext cx="2839643" cy="3786190"/>
          </a:xfrm>
          <a:prstGeom prst="rect">
            <a:avLst/>
          </a:prstGeom>
          <a:noFill/>
        </p:spPr>
      </p:pic>
      <p:pic>
        <p:nvPicPr>
          <p:cNvPr id="21511" name="Picture 7" descr="D:\7 Партнёры успеха\4 АРГО\Арго\Книга для Арго\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57222" y="2143116"/>
            <a:ext cx="3595686" cy="2157411"/>
          </a:xfrm>
          <a:prstGeom prst="rect">
            <a:avLst/>
          </a:prstGeom>
          <a:noFill/>
        </p:spPr>
      </p:pic>
      <p:pic>
        <p:nvPicPr>
          <p:cNvPr id="21512" name="Picture 8" descr="D:\7 Партнёры успеха\4 АРГО\Арго\Книга для Арго\mify-o-beremennos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405042"/>
            <a:ext cx="4007662" cy="445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Производители гаджетов</a:t>
            </a:r>
            <a:br>
              <a:rPr lang="ru-RU" dirty="0" smtClean="0"/>
            </a:br>
            <a:r>
              <a:rPr lang="ru-RU" dirty="0" smtClean="0"/>
              <a:t>знают правду</a:t>
            </a:r>
            <a:endParaRPr lang="ru-RU" dirty="0"/>
          </a:p>
        </p:txBody>
      </p:sp>
      <p:pic>
        <p:nvPicPr>
          <p:cNvPr id="4" name="Содержимое 3" descr="content_steve-job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1153" y="1600200"/>
            <a:ext cx="49616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Они знают правду..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IP_Ste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079612"/>
            <a:ext cx="4786346" cy="5778388"/>
          </a:xfrm>
        </p:spPr>
      </p:pic>
      <p:pic>
        <p:nvPicPr>
          <p:cNvPr id="23554" name="Picture 2" descr="D:\7 Партнёры успеха\4 АРГО\Арго\Арго в Петербурге\steve-jobs-93826-photo-lar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761239" cy="4152904"/>
          </a:xfrm>
          <a:prstGeom prst="rect">
            <a:avLst/>
          </a:prstGeom>
          <a:noFill/>
        </p:spPr>
      </p:pic>
      <p:pic>
        <p:nvPicPr>
          <p:cNvPr id="23555" name="Picture 3" descr="D:\7 Партнёры успеха\4 АРГО\Арго\Арго в Петербурге\TU20111006sy88007e60107_25_34 1110060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4700463"/>
            <a:ext cx="3833808" cy="2157537"/>
          </a:xfrm>
          <a:prstGeom prst="rect">
            <a:avLst/>
          </a:prstGeom>
          <a:noFill/>
        </p:spPr>
      </p:pic>
      <p:pic>
        <p:nvPicPr>
          <p:cNvPr id="23556" name="Picture 4" descr="D:\7 Партнёры успеха\4 АРГО\Арго\Арго в Петербурге\Steve_Jo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57288" y="1714488"/>
            <a:ext cx="4503373" cy="3000372"/>
          </a:xfrm>
          <a:prstGeom prst="rect">
            <a:avLst/>
          </a:prstGeom>
          <a:noFill/>
        </p:spPr>
      </p:pic>
      <p:pic>
        <p:nvPicPr>
          <p:cNvPr id="23558" name="Picture 6" descr="D:\7 Партнёры успеха\4 АРГО\Арго\Арго в Петербурге\telephone-portable-iphone-4-tumeur-gliome-image-480312-article-ajust_900-e1361304085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504320"/>
            <a:ext cx="2928926" cy="2353680"/>
          </a:xfrm>
          <a:prstGeom prst="rect">
            <a:avLst/>
          </a:prstGeom>
          <a:noFill/>
        </p:spPr>
      </p:pic>
      <p:pic>
        <p:nvPicPr>
          <p:cNvPr id="23559" name="Picture 7" descr="D:\7 Партнёры успеха\4 АРГО\Арго\Арго в Петербурге\1396972304_769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57222" y="0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Своим детям я запретил играть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ru-RU" b="1" dirty="0" err="1" smtClean="0">
                <a:solidFill>
                  <a:srgbClr val="FF0000"/>
                </a:solidFill>
              </a:rPr>
              <a:t>Айпадами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Айфонами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…………                      Стив Джобс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35749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3455" y="4273691"/>
            <a:ext cx="4560545" cy="2584309"/>
          </a:xfrm>
        </p:spPr>
      </p:pic>
      <p:pic>
        <p:nvPicPr>
          <p:cNvPr id="24578" name="Picture 2" descr="D:\7 Партнёры успеха\4 АРГО\Арго\Арго в Петербурге\apple2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1571612"/>
            <a:ext cx="5462881" cy="5286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3500438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a typeface="+mj-ea"/>
                <a:cs typeface="+mj-cs"/>
              </a:rPr>
              <a:t>Это мой секрет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ПОРА ОТКРЫТЬ ГЛАЗА НА ЭТУ ПРАВДУ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wpid-inogda-to-chto-my-ne-znaem-vyglyadit-dlya-nas-kak-chudo_i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2357438"/>
            <a:ext cx="5619749" cy="421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Ваши здоровье, любовь и успех  нуждаются в защите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D:\7 Партнёры успеха\4 АРГО\Арго\Арго в Петербурге\Фото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29722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7 Партнёры успеха\4 АРГО\Арго\Арго в Петербурге\3139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48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dirty="0"/>
              <a:t>Теперь  очень хорошие новости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D:\7 Партнёры успеха\4 АРГО\Арго\Арго в Петербурге\f10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1382"/>
            <a:ext cx="9179412" cy="5966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D:\7 Партнёры успеха\4 АРГО\Арго\Арго в Петербурге\90510ba80e631effc5dc0a94c107cdb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11675"/>
            <a:ext cx="9644099" cy="7626889"/>
          </a:xfrm>
          <a:prstGeom prst="rect">
            <a:avLst/>
          </a:prstGeom>
          <a:noFill/>
        </p:spPr>
      </p:pic>
      <p:pic>
        <p:nvPicPr>
          <p:cNvPr id="28678" name="Picture 6" descr="D:\7 Партнёры успеха\4 АРГО\Арго\Арго в Петербурге\ageon-dlya-vebin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85794"/>
            <a:ext cx="3970468" cy="56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 сами </a:t>
            </a:r>
            <a:r>
              <a:rPr lang="ru-RU" dirty="0" smtClean="0"/>
              <a:t>решите, </a:t>
            </a:r>
            <a:r>
              <a:rPr lang="ru-RU" dirty="0"/>
              <a:t>хорошие  это новости или очень хорошие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D:\7 Партнёры успеха\4 АРГО\Арго\Арго в Петербурге\001ec949f79713110c0a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2694"/>
            <a:ext cx="9144000" cy="5485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Надёжно,  эффективно,  проверено,</a:t>
            </a:r>
            <a:br>
              <a:rPr lang="ru-RU" b="1" dirty="0" smtClean="0"/>
            </a:br>
            <a:r>
              <a:rPr lang="ru-RU" b="1" dirty="0" smtClean="0"/>
              <a:t>доступно.</a:t>
            </a:r>
            <a:endParaRPr lang="ru-RU" b="1" dirty="0"/>
          </a:p>
        </p:txBody>
      </p:sp>
      <p:pic>
        <p:nvPicPr>
          <p:cNvPr id="29698" name="Picture 2" descr="D:\1 РАДУГА\Полиграфи\прибор в руках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8229600" cy="4351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уже хорошо</a:t>
            </a:r>
            <a:endParaRPr lang="ru-RU" dirty="0"/>
          </a:p>
        </p:txBody>
      </p:sp>
      <p:pic>
        <p:nvPicPr>
          <p:cNvPr id="27650" name="Picture 2" descr="D:\7 Партнёры успеха\4 АРГО\Арго\Арго в Петербурге\0_3d64c_e9880219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439" y="1600200"/>
            <a:ext cx="639712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 КОМПЛЕКТЕ биоком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144" y="0"/>
            <a:ext cx="9158144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елительный сон коп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Кто с фильтрами Агеон сегодня!?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69209_small-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55555"/>
            <a:ext cx="6929486" cy="5202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Осознание  мудрости </a:t>
            </a:r>
            <a:br>
              <a:rPr lang="ru-RU" dirty="0" smtClean="0"/>
            </a:br>
            <a:r>
              <a:rPr lang="ru-RU" sz="5300" dirty="0" smtClean="0"/>
              <a:t>защитить самое ценное</a:t>
            </a:r>
            <a:endParaRPr lang="ru-RU" sz="5300" dirty="0"/>
          </a:p>
        </p:txBody>
      </p:sp>
      <p:pic>
        <p:nvPicPr>
          <p:cNvPr id="31746" name="Picture 2" descr="D:\7 Партнёры успеха\4 АРГО\Арго\Арго в Петербурге\17032011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00200"/>
            <a:ext cx="3935839" cy="5257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2344192"/>
            <a:ext cx="24591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Здоровье</a:t>
            </a:r>
          </a:p>
          <a:p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Любовь</a:t>
            </a:r>
          </a:p>
          <a:p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Успех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 Агеон мы сильнее</a:t>
            </a:r>
            <a:br>
              <a:rPr lang="ru-RU" dirty="0" smtClean="0"/>
            </a:br>
            <a:r>
              <a:rPr lang="ru-RU" dirty="0" smtClean="0"/>
              <a:t>в настоящем  и будущем.</a:t>
            </a:r>
            <a:endParaRPr lang="ru-RU" dirty="0"/>
          </a:p>
        </p:txBody>
      </p:sp>
      <p:pic>
        <p:nvPicPr>
          <p:cNvPr id="32770" name="Picture 2" descr="D:\7 Партнёры успеха\4 АРГО\Арго\Арго в Петербурге\78afaacbba3bca41a1ce9f675afbba4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928662" y="2071678"/>
            <a:ext cx="72351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7 Партнёры успеха\4 АРГО\Арго\Арго в Петербурге\rus_k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1420" cy="589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3216_18b8ae82e743d1fe9cbacf07a2418d84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1014419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ery_2996_1728_71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38576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Ошибка</a:t>
            </a:r>
          </a:p>
          <a:p>
            <a:pPr algn="ctr">
              <a:buNone/>
            </a:pPr>
            <a:r>
              <a:rPr lang="ru-RU" sz="4800" b="1" dirty="0" smtClean="0"/>
              <a:t>Просто ошибка</a:t>
            </a:r>
            <a:endParaRPr lang="ru-RU" sz="4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ssia_saint_peters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787005" cy="3863444"/>
          </a:xfrm>
        </p:spPr>
      </p:pic>
      <p:pic>
        <p:nvPicPr>
          <p:cNvPr id="34818" name="Picture 2" descr="D:\7 Партнёры успеха\4 АРГО\Арго\Арго в Петербурге\kostroma-city-russia-view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9525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 это ещё не всё.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Теперь </a:t>
            </a:r>
            <a:r>
              <a:rPr lang="ru-RU" sz="6600" dirty="0">
                <a:solidFill>
                  <a:srgbClr val="FF0000"/>
                </a:solidFill>
              </a:rPr>
              <a:t>очень хорошие новости.</a:t>
            </a:r>
          </a:p>
          <a:p>
            <a:pPr algn="ctr">
              <a:buNone/>
            </a:pP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 сейчас стали мудрее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3902345 коп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91" y="847477"/>
            <a:ext cx="8258113" cy="6010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 способны теперь защитить</a:t>
            </a:r>
            <a:br>
              <a:rPr lang="ru-RU" dirty="0" smtClean="0"/>
            </a:br>
            <a:r>
              <a:rPr lang="ru-RU" dirty="0" smtClean="0"/>
              <a:t>самое ценное !!!</a:t>
            </a:r>
            <a:endParaRPr lang="ru-RU" dirty="0"/>
          </a:p>
        </p:txBody>
      </p:sp>
      <p:pic>
        <p:nvPicPr>
          <p:cNvPr id="4" name="Содержимое 3" descr="88963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6086082" cy="4868865"/>
          </a:xfrm>
          <a:effectLst>
            <a:outerShdw blurRad="266700" dist="215900" dir="3120000" algn="ctr" rotWithShape="0">
              <a:schemeClr val="tx1">
                <a:alpha val="82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Теперь мы мудрее </a:t>
            </a:r>
            <a:br>
              <a:rPr lang="ru-RU" dirty="0" smtClean="0"/>
            </a:br>
            <a:r>
              <a:rPr lang="ru-RU" dirty="0" smtClean="0"/>
              <a:t>и сильнее  излучения</a:t>
            </a:r>
            <a:endParaRPr lang="ru-RU" dirty="0"/>
          </a:p>
        </p:txBody>
      </p:sp>
      <p:pic>
        <p:nvPicPr>
          <p:cNvPr id="4" name="Содержимое 3" descr="quantum-cryptography-matr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5786454"/>
          </a:xfrm>
        </p:spPr>
      </p:pic>
      <p:pic>
        <p:nvPicPr>
          <p:cNvPr id="1026" name="Picture 2" descr="D:\7 Партнёры успеха\4 АРГО\Арго\Арго в Петербурге\kid_1000_1000x56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643042" y="1071546"/>
            <a:ext cx="621751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Вместе с АРГО защитим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народы 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10709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14348" y="1571612"/>
            <a:ext cx="7493553" cy="5620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/>
              <a:t>И вам и мне рассказывали  о семи смертных  ошибках</a:t>
            </a:r>
          </a:p>
        </p:txBody>
      </p:sp>
      <p:pic>
        <p:nvPicPr>
          <p:cNvPr id="9" name="Содержимое 8" descr="9881e5f7ec79ab632215ed4381c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10073"/>
            <a:ext cx="8286776" cy="5547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  утаили,  не сказали  что смертный грех-ошибка всего один</a:t>
            </a:r>
            <a:r>
              <a:rPr lang="ru-RU" dirty="0" smtClean="0"/>
              <a:t>!!!!!</a:t>
            </a:r>
            <a:endParaRPr lang="ru-RU" dirty="0"/>
          </a:p>
        </p:txBody>
      </p:sp>
      <p:pic>
        <p:nvPicPr>
          <p:cNvPr id="3074" name="Picture 2" descr="D:\7 Партнёры успеха\4 АРГО\Арго\Арго в Петербурге\78035.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84413"/>
            <a:ext cx="8202924" cy="547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ЭТО    НЕВЕЖЕСТВО </a:t>
            </a:r>
            <a:br>
              <a:rPr lang="ru-RU" b="1" dirty="0" smtClean="0"/>
            </a:br>
            <a:r>
              <a:rPr lang="ru-RU" dirty="0" smtClean="0"/>
              <a:t>– отсутствие знаний</a:t>
            </a:r>
            <a:endParaRPr lang="ru-RU" dirty="0"/>
          </a:p>
        </p:txBody>
      </p:sp>
      <p:pic>
        <p:nvPicPr>
          <p:cNvPr id="8194" name="Picture 2" descr="D:\7 Партнёры успеха\4 АРГО\Арго\Арго в Петербурге\file26255129_11a1b4b1388ff05d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14475"/>
            <a:ext cx="3571875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Именно </a:t>
            </a:r>
            <a:r>
              <a:rPr lang="ru-RU" b="1" dirty="0"/>
              <a:t>отсутствие  знаний </a:t>
            </a:r>
            <a:r>
              <a:rPr lang="ru-RU" dirty="0"/>
              <a:t>порождает остальные смертные ошибки. </a:t>
            </a:r>
          </a:p>
        </p:txBody>
      </p:sp>
      <p:pic>
        <p:nvPicPr>
          <p:cNvPr id="6146" name="Picture 2" descr="D:\7 Партнёры успеха\4 АРГО\Арго\Арго в Петербурге\08_ins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65664"/>
            <a:ext cx="7286644" cy="549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247</Words>
  <Application>Microsoft Office PowerPoint</Application>
  <PresentationFormat>Экран (4:3)</PresentationFormat>
  <Paragraphs>53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Фильтры Агеон  в АРГО ИП Столярова Т.И. </vt:lpstr>
      <vt:lpstr>У  меня к вам есть новости</vt:lpstr>
      <vt:lpstr>и несколько секретов. Вся сегодняшняя  информация проверена  за 15 лет моей научной работы  и согласована с Минздравом. </vt:lpstr>
      <vt:lpstr>Вы сами решите, хорошие  это новости или очень хорошие.</vt:lpstr>
      <vt:lpstr>Слайд 5</vt:lpstr>
      <vt:lpstr>И вам и мне рассказывали  о семи смертных  ошибках</vt:lpstr>
      <vt:lpstr>И  утаили,  не сказали  что смертный грех-ошибка всего один!!!!!</vt:lpstr>
      <vt:lpstr>ЭТО    НЕВЕЖЕСТВО  – отсутствие знаний</vt:lpstr>
      <vt:lpstr>Именно отсутствие  знаний порождает остальные смертные ошибки. </vt:lpstr>
      <vt:lpstr>Именно отсутствие  знаний порождает остальные смертные ошибки. </vt:lpstr>
      <vt:lpstr>Слайд 11</vt:lpstr>
      <vt:lpstr>Невежество может выглядеть так.</vt:lpstr>
      <vt:lpstr>Или  вот  так</vt:lpstr>
      <vt:lpstr>и очень модно</vt:lpstr>
      <vt:lpstr>Это очень важный секрет!!!</vt:lpstr>
      <vt:lpstr>«-О-О- О!!! Если бы я знал это раньше!!!»</vt:lpstr>
      <vt:lpstr>Если бы я знал!!......</vt:lpstr>
      <vt:lpstr>Слайд 18</vt:lpstr>
      <vt:lpstr>Сегодня я здесь, что бы вы избежали  огорчений и даже трагедий.</vt:lpstr>
      <vt:lpstr>Теперь вы будете вооруженные моим опытом.</vt:lpstr>
      <vt:lpstr>Это хорошая новость!!!</vt:lpstr>
      <vt:lpstr>Ещё несколько  секретов, которые от вас очень тщательно скрывают.</vt:lpstr>
      <vt:lpstr>Самое  важное в жизни –  здоровье, любовь, успех.</vt:lpstr>
      <vt:lpstr>Невидимый ураган разрушения</vt:lpstr>
      <vt:lpstr>Невидимый ураган разрушения</vt:lpstr>
      <vt:lpstr>Электромагнитный ураган на всем человечеством</vt:lpstr>
      <vt:lpstr>Люди погружены  в электромагнитный ураган  в городах.</vt:lpstr>
      <vt:lpstr>Электромагнитный ураган в каждом доме.</vt:lpstr>
      <vt:lpstr>В каждой голове.</vt:lpstr>
      <vt:lpstr>Слайд 30</vt:lpstr>
      <vt:lpstr>Слайд 31</vt:lpstr>
      <vt:lpstr>Производители гаджетов знают правду</vt:lpstr>
      <vt:lpstr>Они знают правду..</vt:lpstr>
      <vt:lpstr>Своим детям я запретил играть с Айпадами и Айфонами.  …………                      Стив Джобс</vt:lpstr>
      <vt:lpstr> ПОРА ОТКРЫТЬ ГЛАЗА НА ЭТУ ПРАВДУ.</vt:lpstr>
      <vt:lpstr>Ваши здоровье, любовь и успех  нуждаются в защите.</vt:lpstr>
      <vt:lpstr>Слайд 37</vt:lpstr>
      <vt:lpstr>Теперь  очень хорошие новости.</vt:lpstr>
      <vt:lpstr>Слайд 39</vt:lpstr>
      <vt:lpstr>Надёжно,  эффективно,  проверено, доступно.</vt:lpstr>
      <vt:lpstr>Всё уже хорошо</vt:lpstr>
      <vt:lpstr>Слайд 42</vt:lpstr>
      <vt:lpstr>Слайд 43</vt:lpstr>
      <vt:lpstr>Кто с фильтрами Агеон сегодня!?</vt:lpstr>
      <vt:lpstr>Осознание  мудрости  защитить самое ценное</vt:lpstr>
      <vt:lpstr>С  Агеон мы сильнее в настоящем  и будущем.</vt:lpstr>
      <vt:lpstr>Слайд 47</vt:lpstr>
      <vt:lpstr>Слайд 48</vt:lpstr>
      <vt:lpstr>Слайд 49</vt:lpstr>
      <vt:lpstr>Слайд 50</vt:lpstr>
      <vt:lpstr>Но это ещё не всё. </vt:lpstr>
      <vt:lpstr>Вы сейчас стали мудрее</vt:lpstr>
      <vt:lpstr>Вы способны теперь защитить самое ценное !!!</vt:lpstr>
      <vt:lpstr>Теперь мы мудрее  и сильнее  излучения</vt:lpstr>
      <vt:lpstr>Вместе с АРГО защитим  народы 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Андрей</cp:lastModifiedBy>
  <cp:revision>8</cp:revision>
  <dcterms:created xsi:type="dcterms:W3CDTF">2015-09-04T20:47:37Z</dcterms:created>
  <dcterms:modified xsi:type="dcterms:W3CDTF">2015-09-19T18:50:48Z</dcterms:modified>
</cp:coreProperties>
</file>